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0C4F1-2065-45AC-B2DC-29504D1810D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604C9-4467-4322-8C11-2FA234F447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ú dê đen 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ú dê đen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ú dê đen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05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ú dê đen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ú dê đen 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nnam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HongHa</dc:creator>
  <cp:lastModifiedBy>HongHa</cp:lastModifiedBy>
  <cp:revision>9</cp:revision>
  <dcterms:created xsi:type="dcterms:W3CDTF">2017-02-22T08:47:38Z</dcterms:created>
  <dcterms:modified xsi:type="dcterms:W3CDTF">2017-02-22T09:55:42Z</dcterms:modified>
</cp:coreProperties>
</file>